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  <p:sldMasterId id="2147483651" r:id="rId4"/>
    <p:sldMasterId id="2147483652" r:id="rId5"/>
    <p:sldMasterId id="2147483653" r:id="rId6"/>
    <p:sldMasterId id="2147483654" r:id="rId7"/>
    <p:sldMasterId id="2147483655" r:id="rId8"/>
    <p:sldMasterId id="2147483656" r:id="rId9"/>
    <p:sldMasterId id="2147483657" r:id="rId10"/>
    <p:sldMasterId id="2147483658" r:id="rId11"/>
    <p:sldMasterId id="2147483659" r:id="rId12"/>
    <p:sldMasterId id="2147483660" r:id="rId13"/>
    <p:sldMasterId id="2147483661" r:id="rId14"/>
  </p:sldMasterIdLst>
  <p:sldIdLst>
    <p:sldId id="256" r:id="rId15"/>
    <p:sldId id="257" r:id="rId16"/>
    <p:sldId id="264" r:id="rId17"/>
    <p:sldId id="265" r:id="rId18"/>
    <p:sldId id="266" r:id="rId19"/>
    <p:sldId id="267" r:id="rId20"/>
  </p:sldIdLst>
  <p:sldSz cx="13004800" cy="975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1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73"/>
    <a:srgbClr val="007E96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912" y="8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0"/>
            <a:ext cx="2616200" cy="85979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0"/>
            <a:ext cx="7696200" cy="85979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698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177800"/>
            <a:ext cx="2616200" cy="957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177800"/>
            <a:ext cx="7696200" cy="957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7724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9829800" y="2705100"/>
            <a:ext cx="19050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67150" y="2705100"/>
            <a:ext cx="244475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705100"/>
            <a:ext cx="5156200" cy="58404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118600" y="239713"/>
            <a:ext cx="2616200" cy="83058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70000" y="239713"/>
            <a:ext cx="7696200" cy="83058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4357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1270000"/>
            <a:ext cx="5156200" cy="721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3568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093075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0930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276475"/>
            <a:ext cx="2925762" cy="67913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8624888" cy="6791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350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644900" y="4787900"/>
            <a:ext cx="2857500" cy="4965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035550" y="0"/>
            <a:ext cx="1466850" cy="97536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35000" y="0"/>
            <a:ext cx="4248150" cy="97536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>
              <a:sym typeface="Gill Sans" charset="0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428163" y="254000"/>
            <a:ext cx="2925762" cy="84582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50875" y="254000"/>
            <a:ext cx="8624888" cy="8458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3568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0"/>
            <a:ext cx="10464800" cy="494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77800"/>
            <a:ext cx="10464800" cy="2590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698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2400" y="2705100"/>
            <a:ext cx="39624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50419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09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154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598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0431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487613" indent="-493713" algn="l" rtl="0" eaLnBrk="0" fontAlgn="base" hangingPunct="0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9448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020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8592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16413" indent="-493713" algn="l" rtl="0" fontAlgn="base">
        <a:spcBef>
          <a:spcPts val="3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39713"/>
            <a:ext cx="10464800" cy="2465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05100"/>
            <a:ext cx="10464800" cy="58404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971800"/>
            <a:ext cx="10464800" cy="3810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1270000"/>
            <a:ext cx="10464800" cy="7213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787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31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676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209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565400" indent="-571500" algn="l" rtl="0" eaLnBrk="0" fontAlgn="base" hangingPunct="0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226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4798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370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394200" indent="-571500" algn="l" rtl="0" fontAlgn="base">
        <a:spcBef>
          <a:spcPts val="48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7366000"/>
            <a:ext cx="10464800" cy="1701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5000" y="4787900"/>
            <a:ext cx="5867400" cy="4965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altLang="pt-BR" smtClean="0">
                <a:sym typeface="Gill Sans" charset="0"/>
              </a:rPr>
              <a:t>Second level</a:t>
            </a:r>
          </a:p>
          <a:p>
            <a:pPr lvl="2"/>
            <a:r>
              <a:rPr lang="en-US" altLang="pt-BR" smtClean="0">
                <a:sym typeface="Gill Sans" charset="0"/>
              </a:rPr>
              <a:t>Third level</a:t>
            </a:r>
          </a:p>
          <a:p>
            <a:pPr lvl="3"/>
            <a:r>
              <a:rPr lang="en-US" altLang="pt-BR" smtClean="0">
                <a:sym typeface="Gill Sans" charset="0"/>
              </a:rPr>
              <a:t>Fourth level</a:t>
            </a:r>
          </a:p>
          <a:p>
            <a:pPr lvl="4"/>
            <a:r>
              <a:rPr lang="en-US" altLang="pt-BR" smtClean="0">
                <a:sym typeface="Gill Sans" charset="0"/>
              </a:rPr>
              <a:t>Fifth level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5000" y="0"/>
            <a:ext cx="5867400" cy="4711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0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BR" smtClean="0">
                <a:sym typeface="Gill Sans" charset="0"/>
              </a:rPr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928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373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817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2621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706688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1638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6210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40782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535488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639" b="21125"/>
          <a:stretch/>
        </p:blipFill>
        <p:spPr>
          <a:xfrm>
            <a:off x="5494289" y="2068489"/>
            <a:ext cx="7488832" cy="7704856"/>
          </a:xfrm>
          <a:prstGeom prst="rect">
            <a:avLst/>
          </a:prstGeom>
        </p:spPr>
      </p:pic>
      <p:sp>
        <p:nvSpPr>
          <p:cNvPr id="143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868688"/>
            <a:ext cx="10464800" cy="1798638"/>
          </a:xfrm>
        </p:spPr>
        <p:txBody>
          <a:bodyPr/>
          <a:lstStyle/>
          <a:p>
            <a:pPr eaLnBrk="1" hangingPunct="1"/>
            <a:r>
              <a:rPr lang="en-US" altLang="pt-BR" sz="6600" b="1" dirty="0" smtClean="0">
                <a:solidFill>
                  <a:srgbClr val="007E96"/>
                </a:solidFill>
                <a:latin typeface="Impact" panose="020B0806030902050204" pitchFamily="34" charset="0"/>
              </a:rPr>
              <a:t>TÍTULO DO TRABALHO</a:t>
            </a:r>
          </a:p>
          <a:p>
            <a:pPr eaLnBrk="1" hangingPunct="1"/>
            <a:endParaRPr lang="en-US" altLang="pt-BR" sz="6600" b="1" dirty="0" smtClean="0">
              <a:solidFill>
                <a:srgbClr val="007E96"/>
              </a:solidFill>
              <a:latin typeface="Impact" panose="020B0806030902050204" pitchFamily="34" charset="0"/>
              <a:ea typeface="ヒラギノ角ゴ ProN W6" charset="0"/>
              <a:cs typeface="ヒラギノ角ゴ ProN W6" charset="0"/>
            </a:endParaRPr>
          </a:p>
        </p:txBody>
      </p:sp>
      <p:sp>
        <p:nvSpPr>
          <p:cNvPr id="14340" name="Rectangle 4"/>
          <p:cNvSpPr>
            <a:spLocks/>
          </p:cNvSpPr>
          <p:nvPr/>
        </p:nvSpPr>
        <p:spPr bwMode="auto">
          <a:xfrm>
            <a:off x="1270000" y="6553200"/>
            <a:ext cx="10477500" cy="1778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AUTOR</a:t>
            </a:r>
            <a:r>
              <a:rPr lang="en-US" altLang="pt-BR" sz="2400" dirty="0" smtClean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:  </a:t>
            </a:r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COLABORADORES:</a:t>
            </a:r>
          </a:p>
          <a:p>
            <a:pPr eaLnBrk="1" hangingPunct="1"/>
            <a:endParaRPr lang="en-US" altLang="pt-BR" sz="2400" dirty="0">
              <a:solidFill>
                <a:srgbClr val="4D4D4D"/>
              </a:solidFill>
              <a:latin typeface="Calibri" panose="020F0502020204030204" pitchFamily="34" charset="0"/>
              <a:ea typeface="Gill Sans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pt-BR" sz="2400" dirty="0">
                <a:solidFill>
                  <a:srgbClr val="4D4D4D"/>
                </a:solidFill>
                <a:latin typeface="Calibri" panose="020F0502020204030204" pitchFamily="34" charset="0"/>
                <a:ea typeface="Gill Sans" charset="0"/>
                <a:cs typeface="Calibri" panose="020F0502020204030204" pitchFamily="34" charset="0"/>
              </a:rPr>
              <a:t>ORIENTADOR: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3201" y="579283"/>
            <a:ext cx="10058397" cy="123720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Introdução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Objetivos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71661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Metodologia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17245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Resultados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93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1270000" y="844352"/>
            <a:ext cx="10464800" cy="1081087"/>
          </a:xfrm>
        </p:spPr>
        <p:txBody>
          <a:bodyPr/>
          <a:lstStyle/>
          <a:p>
            <a:pPr algn="l" eaLnBrk="1" hangingPunct="1"/>
            <a:r>
              <a:rPr lang="en-US" altLang="pt-BR" sz="6400" dirty="0" err="1" smtClean="0">
                <a:solidFill>
                  <a:srgbClr val="007E96"/>
                </a:solidFill>
                <a:latin typeface="Impact" panose="020B0806030902050204" pitchFamily="34" charset="0"/>
              </a:rPr>
              <a:t>Conclusão</a:t>
            </a:r>
            <a:endParaRPr lang="en-US" altLang="pt-BR" sz="6400" dirty="0" smtClean="0">
              <a:solidFill>
                <a:srgbClr val="007E96"/>
              </a:solidFill>
              <a:latin typeface="Impact" panose="020B080603090205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70000" y="3148608"/>
            <a:ext cx="10464800" cy="792088"/>
          </a:xfrm>
        </p:spPr>
        <p:txBody>
          <a:bodyPr/>
          <a:lstStyle/>
          <a:p>
            <a:pPr marL="774700" indent="-457200" eaLnBrk="1" hangingPunct="1">
              <a:buClr>
                <a:srgbClr val="007E96"/>
              </a:buClr>
              <a:buSzPct val="100000"/>
              <a:buFont typeface="Wingdings" panose="05000000000000000000" pitchFamily="2" charset="2"/>
              <a:buChar char="§"/>
            </a:pPr>
            <a:endParaRPr lang="pt-BR" altLang="pt-BR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Conector reto 3"/>
          <p:cNvCxnSpPr/>
          <p:nvPr/>
        </p:nvCxnSpPr>
        <p:spPr bwMode="auto">
          <a:xfrm>
            <a:off x="0" y="2140496"/>
            <a:ext cx="11975008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25400" cap="flat" cmpd="sng" algn="ctr">
            <a:solidFill>
              <a:srgbClr val="FFC873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640" y="8574022"/>
            <a:ext cx="4264159" cy="11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291106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Título e Subtítulo">
  <a:themeElements>
    <a:clrScheme name="Título e Subtítul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Subtítul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Subtítul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Em branco">
  <a:themeElements>
    <a:clrScheme name="Em branc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 branc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Em branc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Título e Marcadores - Esquerda">
  <a:themeElements>
    <a:clrScheme name="Título e Marcadores - Esquerd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Esquerd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Esquerd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ítulo e Marcadores - 2 Colunas">
  <a:themeElements>
    <a:clrScheme name="Título e Marcadores - 2 Coluna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2 Coluna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2 Coluna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Título e Marcadores - Direita">
  <a:themeElements>
    <a:clrScheme name="Título e Marcadores - Dire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 - Direit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- Dire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Título, Marcadores e Foto">
  <a:themeElements>
    <a:clrScheme name="Título, Marcadores e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, Marcadores e Fot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, Marcadores e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ítulo e Marcadores">
  <a:themeElements>
    <a:clrScheme name="Título e Marcad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e Marcador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e Marcad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ítulo - Centro">
  <a:themeElements>
    <a:clrScheme name="Título - Centr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- Centro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- Ce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arcadores">
  <a:themeElements>
    <a:clrScheme name="Marcado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rcadore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rcado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Foto - Horizontal">
  <a:themeElements>
    <a:clrScheme name="Foto -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Foto - Reflexo Horizontal">
  <a:themeElements>
    <a:clrScheme name="Foto - Reflexo Horizont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Reflexo Horizont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Reflexo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Foto - Vertical">
  <a:themeElements>
    <a:clrScheme name="Foto -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Foto - Reflexo Vertical">
  <a:themeElements>
    <a:clrScheme name="Foto - Reflexo Vertic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oto - Reflexo Vertical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Foto - Reflexo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ítulo - Acima">
  <a:themeElements>
    <a:clrScheme name="Título - Aci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ítulo - Acima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ítulo - Aci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Pages>0</Pages>
  <Words>14</Words>
  <Characters>0</Characters>
  <Application>Microsoft Office PowerPoint</Application>
  <PresentationFormat>Personalizar</PresentationFormat>
  <Lines>0</Lines>
  <Paragraphs>11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14</vt:i4>
      </vt:variant>
      <vt:variant>
        <vt:lpstr>Títulos de slides</vt:lpstr>
      </vt:variant>
      <vt:variant>
        <vt:i4>6</vt:i4>
      </vt:variant>
    </vt:vector>
  </HeadingPairs>
  <TitlesOfParts>
    <vt:vector size="26" baseType="lpstr">
      <vt:lpstr>Calibri</vt:lpstr>
      <vt:lpstr>Gill Sans</vt:lpstr>
      <vt:lpstr>Impact</vt:lpstr>
      <vt:lpstr>Wingdings</vt:lpstr>
      <vt:lpstr>ヒラギノ角ゴ ProN W3</vt:lpstr>
      <vt:lpstr>ヒラギノ角ゴ ProN W6</vt:lpstr>
      <vt:lpstr>Título e Subtítulo</vt:lpstr>
      <vt:lpstr>Título e Marcadores</vt:lpstr>
      <vt:lpstr>Título - Centro</vt:lpstr>
      <vt:lpstr>Marcadores</vt:lpstr>
      <vt:lpstr>Foto - Horizontal</vt:lpstr>
      <vt:lpstr>Foto - Reflexo Horizontal</vt:lpstr>
      <vt:lpstr>Foto - Vertical</vt:lpstr>
      <vt:lpstr>Foto - Reflexo Vertical</vt:lpstr>
      <vt:lpstr>Título - Acima</vt:lpstr>
      <vt:lpstr>Em branco</vt:lpstr>
      <vt:lpstr>Título e Marcadores - Esquerda</vt:lpstr>
      <vt:lpstr>Título e Marcadores - 2 Colunas</vt:lpstr>
      <vt:lpstr>Título e Marcadores - Direita</vt:lpstr>
      <vt:lpstr>Título, Marcadores e Foto</vt:lpstr>
      <vt:lpstr>Apresentação do PowerPoint</vt:lpstr>
      <vt:lpstr>Introdução</vt:lpstr>
      <vt:lpstr>Objetivos</vt:lpstr>
      <vt:lpstr>Metodologia</vt:lpstr>
      <vt:lpstr>Resultados</vt:lpstr>
      <vt:lpstr>Conclusão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22o. Simpósio Internacional de Iniciação Científica e Tecnológica da USP Fase 1  Faculdade de Odontologia da USP</dc:title>
  <dc:creator>Marília Buzalaf</dc:creator>
  <cp:lastModifiedBy>Camila Medina</cp:lastModifiedBy>
  <cp:revision>27</cp:revision>
  <dcterms:modified xsi:type="dcterms:W3CDTF">2023-09-22T14:11:39Z</dcterms:modified>
</cp:coreProperties>
</file>