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2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5" d="100"/>
          <a:sy n="205" d="100"/>
        </p:scale>
        <p:origin x="448" y="1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ef3310cb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ef3310cb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fef3310cb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fef3310cb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fef3310cb5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fef3310cb5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ef3310cb5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fef3310cb5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ef3310cb5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ef3310cb5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39" b="21125"/>
          <a:stretch/>
        </p:blipFill>
        <p:spPr>
          <a:xfrm>
            <a:off x="5119070" y="1002466"/>
            <a:ext cx="4024930" cy="4141034"/>
          </a:xfrm>
          <a:prstGeom prst="rect">
            <a:avLst/>
          </a:prstGeom>
        </p:spPr>
      </p:pic>
      <p:sp>
        <p:nvSpPr>
          <p:cNvPr id="54" name="Google Shape;54;p13"/>
          <p:cNvSpPr txBox="1"/>
          <p:nvPr/>
        </p:nvSpPr>
        <p:spPr>
          <a:xfrm>
            <a:off x="503100" y="2041400"/>
            <a:ext cx="8064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>
                <a:solidFill>
                  <a:schemeClr val="accent5"/>
                </a:solidFill>
              </a:rPr>
              <a:t>Insira seu título aqui</a:t>
            </a:r>
            <a:endParaRPr sz="3000" b="1">
              <a:solidFill>
                <a:schemeClr val="accent5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873" y="188528"/>
            <a:ext cx="979822" cy="953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08667" y="151313"/>
            <a:ext cx="2239607" cy="1049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431" y="150459"/>
            <a:ext cx="1101507" cy="1101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7079" y="151313"/>
            <a:ext cx="1100075" cy="1100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1055" y="151334"/>
            <a:ext cx="1100075" cy="11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4572000" y="4345025"/>
            <a:ext cx="4362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Aluno:</a:t>
            </a:r>
            <a:br>
              <a:rPr lang="pt-BR" b="1"/>
            </a:br>
            <a:r>
              <a:rPr lang="pt-BR" b="1"/>
              <a:t>Orientador:</a:t>
            </a:r>
            <a:endParaRPr b="1"/>
          </a:p>
        </p:txBody>
      </p:sp>
      <p:sp>
        <p:nvSpPr>
          <p:cNvPr id="9" name="Retângulo 8"/>
          <p:cNvSpPr/>
          <p:nvPr/>
        </p:nvSpPr>
        <p:spPr>
          <a:xfrm>
            <a:off x="1" y="0"/>
            <a:ext cx="70850" cy="5143500"/>
          </a:xfrm>
          <a:prstGeom prst="rect">
            <a:avLst/>
          </a:prstGeom>
          <a:solidFill>
            <a:srgbClr val="007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0" y="77538"/>
            <a:ext cx="5805000" cy="600300"/>
          </a:xfrm>
          <a:prstGeom prst="rect">
            <a:avLst/>
          </a:prstGeom>
          <a:solidFill>
            <a:srgbClr val="158F9B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5715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</a:pPr>
            <a:r>
              <a:rPr lang="pt-BR" sz="2700" b="1" dirty="0" smtClean="0">
                <a:solidFill>
                  <a:schemeClr val="lt1"/>
                </a:solidFill>
              </a:rPr>
              <a:t>    Objetivos</a:t>
            </a:r>
            <a:endParaRPr sz="2700" b="1" dirty="0">
              <a:solidFill>
                <a:schemeClr val="lt1"/>
              </a:solidFill>
            </a:endParaRPr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073" y="40450"/>
            <a:ext cx="692928" cy="6744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/>
        </p:nvSpPr>
        <p:spPr>
          <a:xfrm>
            <a:off x="117275" y="1166900"/>
            <a:ext cx="8227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chemeClr val="accent5"/>
                </a:solidFill>
              </a:rPr>
              <a:t>Insira o texto dos objetivos aqui</a:t>
            </a:r>
            <a:endParaRPr sz="2700">
              <a:solidFill>
                <a:schemeClr val="accent5"/>
              </a:solidFill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4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9775" y="20232"/>
            <a:ext cx="714900" cy="7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5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5125" y="66589"/>
            <a:ext cx="622177" cy="62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6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749" y="20244"/>
            <a:ext cx="714900" cy="714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/>
          <p:cNvSpPr/>
          <p:nvPr/>
        </p:nvSpPr>
        <p:spPr>
          <a:xfrm>
            <a:off x="1" y="0"/>
            <a:ext cx="70850" cy="5143500"/>
          </a:xfrm>
          <a:prstGeom prst="rect">
            <a:avLst/>
          </a:prstGeom>
          <a:solidFill>
            <a:srgbClr val="007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/>
        </p:nvSpPr>
        <p:spPr>
          <a:xfrm>
            <a:off x="0" y="77525"/>
            <a:ext cx="5814300" cy="600300"/>
          </a:xfrm>
          <a:prstGeom prst="rect">
            <a:avLst/>
          </a:prstGeom>
          <a:solidFill>
            <a:srgbClr val="158F9B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b="1" dirty="0" smtClean="0">
                <a:solidFill>
                  <a:schemeClr val="lt1"/>
                </a:solidFill>
              </a:rPr>
              <a:t>    Material </a:t>
            </a:r>
            <a:r>
              <a:rPr lang="pt-BR" sz="2700" b="1" dirty="0">
                <a:solidFill>
                  <a:schemeClr val="lt1"/>
                </a:solidFill>
              </a:rPr>
              <a:t>e Método</a:t>
            </a:r>
            <a:endParaRPr sz="2700" b="1" dirty="0">
              <a:solidFill>
                <a:schemeClr val="lt1"/>
              </a:solidFill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073" y="40450"/>
            <a:ext cx="692928" cy="6744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/>
        </p:nvSpPr>
        <p:spPr>
          <a:xfrm>
            <a:off x="0" y="958125"/>
            <a:ext cx="89463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dirty="0">
                <a:solidFill>
                  <a:schemeClr val="accent5"/>
                </a:solidFill>
              </a:rPr>
              <a:t>Insira o texto do material e método aqui.</a:t>
            </a:r>
            <a:endParaRPr sz="2700" dirty="0">
              <a:solidFill>
                <a:schemeClr val="accent5"/>
              </a:solidFill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4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9775" y="20232"/>
            <a:ext cx="714900" cy="7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5"/>
          <p:cNvPicPr preferRelativeResize="0"/>
          <p:nvPr/>
        </p:nvPicPr>
        <p:blipFill>
          <a:blip r:embed="rId5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5125" y="66589"/>
            <a:ext cx="622177" cy="62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6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749" y="20244"/>
            <a:ext cx="714900" cy="71488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1" y="0"/>
            <a:ext cx="70850" cy="5143500"/>
          </a:xfrm>
          <a:prstGeom prst="rect">
            <a:avLst/>
          </a:prstGeom>
          <a:solidFill>
            <a:srgbClr val="007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/>
        </p:nvSpPr>
        <p:spPr>
          <a:xfrm>
            <a:off x="0" y="77525"/>
            <a:ext cx="5795700" cy="600300"/>
          </a:xfrm>
          <a:prstGeom prst="rect">
            <a:avLst/>
          </a:prstGeom>
          <a:solidFill>
            <a:srgbClr val="158F9B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b="1" dirty="0" smtClean="0">
                <a:solidFill>
                  <a:schemeClr val="lt1"/>
                </a:solidFill>
              </a:rPr>
              <a:t>    Resultados </a:t>
            </a:r>
            <a:endParaRPr sz="2700" b="1" dirty="0">
              <a:solidFill>
                <a:schemeClr val="lt1"/>
              </a:solidFill>
            </a:endParaRPr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073" y="40450"/>
            <a:ext cx="692928" cy="6744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7"/>
          <p:cNvSpPr txBox="1"/>
          <p:nvPr/>
        </p:nvSpPr>
        <p:spPr>
          <a:xfrm>
            <a:off x="0" y="967375"/>
            <a:ext cx="84063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dirty="0">
                <a:solidFill>
                  <a:schemeClr val="accent5"/>
                </a:solidFill>
              </a:rPr>
              <a:t>Insira o texto dos resultados aqui.</a:t>
            </a:r>
            <a:endParaRPr sz="2700" dirty="0">
              <a:solidFill>
                <a:schemeClr val="accent5"/>
              </a:solidFill>
            </a:endParaRPr>
          </a:p>
        </p:txBody>
      </p:sp>
      <p:pic>
        <p:nvPicPr>
          <p:cNvPr id="98" name="Google Shape;98;p17"/>
          <p:cNvPicPr preferRelativeResize="0"/>
          <p:nvPr/>
        </p:nvPicPr>
        <p:blipFill>
          <a:blip r:embed="rId4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9775" y="20232"/>
            <a:ext cx="714900" cy="7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7"/>
          <p:cNvPicPr preferRelativeResize="0"/>
          <p:nvPr/>
        </p:nvPicPr>
        <p:blipFill>
          <a:blip r:embed="rId5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5125" y="66589"/>
            <a:ext cx="622177" cy="62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7"/>
          <p:cNvPicPr preferRelativeResize="0"/>
          <p:nvPr/>
        </p:nvPicPr>
        <p:blipFill>
          <a:blip r:embed="rId6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749" y="20244"/>
            <a:ext cx="714900" cy="71488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1" y="0"/>
            <a:ext cx="70850" cy="5143500"/>
          </a:xfrm>
          <a:prstGeom prst="rect">
            <a:avLst/>
          </a:prstGeom>
          <a:solidFill>
            <a:srgbClr val="007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 txBox="1"/>
          <p:nvPr/>
        </p:nvSpPr>
        <p:spPr>
          <a:xfrm>
            <a:off x="0" y="77525"/>
            <a:ext cx="5896800" cy="600300"/>
          </a:xfrm>
          <a:prstGeom prst="rect">
            <a:avLst/>
          </a:prstGeom>
          <a:solidFill>
            <a:srgbClr val="158F9B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 b="1" dirty="0" smtClean="0">
                <a:solidFill>
                  <a:schemeClr val="lt1"/>
                </a:solidFill>
              </a:rPr>
              <a:t>    Conclusão </a:t>
            </a:r>
            <a:endParaRPr sz="2700" b="1" dirty="0">
              <a:solidFill>
                <a:schemeClr val="lt1"/>
              </a:solidFill>
            </a:endParaRPr>
          </a:p>
        </p:txBody>
      </p:sp>
      <p:pic>
        <p:nvPicPr>
          <p:cNvPr id="116" name="Google Shape;116;p19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073" y="40450"/>
            <a:ext cx="692928" cy="67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9"/>
          <p:cNvSpPr txBox="1"/>
          <p:nvPr/>
        </p:nvSpPr>
        <p:spPr>
          <a:xfrm>
            <a:off x="-38850" y="994900"/>
            <a:ext cx="84063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700">
                <a:solidFill>
                  <a:schemeClr val="accent5"/>
                </a:solidFill>
              </a:rPr>
              <a:t>Insira o texto da conclusão aqui</a:t>
            </a:r>
            <a:endParaRPr sz="2700">
              <a:solidFill>
                <a:schemeClr val="accent5"/>
              </a:solidFill>
            </a:endParaRPr>
          </a:p>
        </p:txBody>
      </p:sp>
      <p:pic>
        <p:nvPicPr>
          <p:cNvPr id="118" name="Google Shape;118;p19"/>
          <p:cNvPicPr preferRelativeResize="0"/>
          <p:nvPr/>
        </p:nvPicPr>
        <p:blipFill>
          <a:blip r:embed="rId4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69775" y="20232"/>
            <a:ext cx="714900" cy="71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9"/>
          <p:cNvPicPr preferRelativeResize="0"/>
          <p:nvPr/>
        </p:nvPicPr>
        <p:blipFill>
          <a:blip r:embed="rId5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5125" y="66589"/>
            <a:ext cx="622177" cy="62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9"/>
          <p:cNvPicPr preferRelativeResize="0"/>
          <p:nvPr/>
        </p:nvPicPr>
        <p:blipFill>
          <a:blip r:embed="rId6" cstate="print">
            <a:alphaModFix amt="6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749" y="20244"/>
            <a:ext cx="714900" cy="71488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/>
          <p:cNvSpPr/>
          <p:nvPr/>
        </p:nvSpPr>
        <p:spPr>
          <a:xfrm>
            <a:off x="1" y="0"/>
            <a:ext cx="70850" cy="5143500"/>
          </a:xfrm>
          <a:prstGeom prst="rect">
            <a:avLst/>
          </a:prstGeom>
          <a:solidFill>
            <a:srgbClr val="007D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</Words>
  <Application>Microsoft Office PowerPoint</Application>
  <PresentationFormat>Apresentação na tela (16:9)</PresentationFormat>
  <Paragraphs>10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Cesar</dc:creator>
  <cp:lastModifiedBy>Camila Medina</cp:lastModifiedBy>
  <cp:revision>4</cp:revision>
  <dcterms:modified xsi:type="dcterms:W3CDTF">2023-09-22T14:06:03Z</dcterms:modified>
</cp:coreProperties>
</file>